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2192000" cy="6858000"/>
  <p:notesSz cx="6858000" cy="9144000"/>
  <p:embeddedFontLst>
    <p:embeddedFont>
      <p:font typeface="Albertus Extra Bold" panose="020E0802040304020204" pitchFamily="34" charset="0"/>
      <p:bold r:id="rId3"/>
    </p:embeddedFont>
    <p:embeddedFont>
      <p:font typeface="Gabriola" panose="04040605051002020D02" pitchFamily="82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200C"/>
    <a:srgbClr val="ED9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4DD1-F9D7-24B6-13EB-5FCEBA66B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F3135A-FD0F-2F2F-DC4C-F200B915F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80F66-C033-EC35-D167-15872FA4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2E2DF-01D5-4284-A680-D79AA761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58255-F801-3DBA-615B-B7295385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4C04-7AAD-B40E-73F2-6A3F89DBF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538F1-4418-066E-022F-79E7225C6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7CC94-C03E-1053-F655-262122CE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DF711-79A5-3DE3-DEBF-13DB9207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2D519-9BA7-BDF3-F278-FCAB4CFF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184A44-D3B6-43A6-2B6B-5A713AAF2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41E9A-68A2-9761-E715-EA2F30099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4E072-2AFB-7295-0EF4-C90A2E28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DFF1E-7E59-3BB2-BA72-5C8513A0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1522D-11D4-DD63-BE20-BE7813FF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1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052FD-730A-1B7E-FDBB-1BD98B9C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2171F-8D3D-F446-8FB2-9AF9F7E48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5B7CC-63B6-E10E-223D-2E52E13A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F98F3-E269-E8EE-C50A-504DAB15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C7835-36EB-A53F-7686-7CFC1374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3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4799-89DE-83B3-66BD-2DB7B772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DE9BD-E656-1EFA-AF94-2BAF22EED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0E440-E794-490E-3123-4A8E5484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0DA0-229C-6DC7-5ADA-6F806BBF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9F580-8893-4186-E94F-6D19DDE8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6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47A3-FDDC-C0FC-D99C-4B3F2F32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4A16-E0AB-AD39-8F03-72D1AF042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7C076-63BC-1C0B-2AEA-2107C09F1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C66C7-EF8F-6025-9EFA-5C15BE32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4D6A-61DF-3C2B-C238-FB7DE060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6B919-EFDE-E746-B620-2081468D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250CD-5C61-6B88-4D77-D2456E4E0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48A3B-F0A7-484C-05BC-E0F03346F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F161D-C077-FC06-CE54-1A3D4F3A3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CE3E3-1DFC-5CBC-5628-FD3EA0BF4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21B863-8433-6C92-B942-59C8E7DBA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2DB2C-D6C2-1CA2-B9F8-45FEA2619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58C1E-17FB-3E2F-E4B2-54495B46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E92D3-FFB5-9D88-D267-F31DC67D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8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202B-A562-ACF4-9093-4227FE9D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B8BEB-4F5D-B405-164F-6A1C97D1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A8DA5-A083-27FC-3963-A2458A0D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C1B68-3847-72CF-24C7-8B9A3AEEC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2DB02-9C4B-BFDF-CDB6-EAAE8C50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32B1C-47DF-1CC9-C025-EF0DE72BB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D766E-D0DF-7A73-2711-649DF93A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6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AE093-152F-9E8B-DAE9-8E4FC99A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63BD6-8E5B-9737-C10C-0632BB6F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AB391-6D81-AC84-355A-320F68DAB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1FC58-FD66-E508-1416-C45301AEC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B96BC-41D9-0B5B-9C7E-29AFD989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9A331-BCE0-F1BC-E2F0-B5C49AD1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5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4D48-0781-7700-8092-187E3BCA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0B952-A3B3-3D20-9638-46462C677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EEE8C-B783-44EC-C00D-9A6A495CA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CDA7D-2FEF-D345-448F-ECF5BF51E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4FF85-249F-8451-E9E6-55C01E3D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E2D62-D705-30A0-EEE4-CCDEC530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2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66C21-B142-BDFE-BA93-00C62C3E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585A9-1832-B903-C4BB-76CB85A17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258C9-FB09-2E63-764C-4C684B78F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3B3A-2E6B-4B80-9B01-184A3ED03017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6DED2-6818-7258-2C2C-4D8E31FA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2FD89-79A8-F330-3F54-3D80B0960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7420C-EAA9-4746-BB7C-8C9E77A51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9B8F57A-3324-5CCC-871A-EB6D400297E2}"/>
              </a:ext>
            </a:extLst>
          </p:cNvPr>
          <p:cNvSpPr/>
          <p:nvPr/>
        </p:nvSpPr>
        <p:spPr>
          <a:xfrm>
            <a:off x="0" y="198810"/>
            <a:ext cx="12192000" cy="6858000"/>
          </a:xfrm>
          <a:prstGeom prst="rect">
            <a:avLst/>
          </a:prstGeom>
          <a:solidFill>
            <a:srgbClr val="BC9D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holding a cup of coffee&#10;&#10;Description automatically generated">
            <a:extLst>
              <a:ext uri="{FF2B5EF4-FFF2-40B4-BE49-F238E27FC236}">
                <a16:creationId xmlns:a16="http://schemas.microsoft.com/office/drawing/2014/main" id="{1A66AE11-E77C-A0C0-2490-454D01568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23111" b="7556"/>
          <a:stretch/>
        </p:blipFill>
        <p:spPr>
          <a:xfrm>
            <a:off x="6952128" y="304800"/>
            <a:ext cx="5002307" cy="6084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FB2404-A356-CB4D-F3AB-C863CE10F591}"/>
              </a:ext>
            </a:extLst>
          </p:cNvPr>
          <p:cNvSpPr txBox="1"/>
          <p:nvPr/>
        </p:nvSpPr>
        <p:spPr>
          <a:xfrm>
            <a:off x="888179" y="6407517"/>
            <a:ext cx="1144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Worldwide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17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 •  Marzo 22-28, 2026  • 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Fertility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en-US" sz="17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lbertus Extra Bold" panose="020E0802040304020204" pitchFamily="34" charset="0"/>
                <a:cs typeface="Calibri" panose="020F0502020204030204" pitchFamily="34" charset="0"/>
              </a:rPr>
              <a:t>Centers of America  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www.fertilitycare.org</a:t>
            </a:r>
            <a:endParaRPr lang="en-US" sz="17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F92B3A-A43F-B6AA-2111-68B454E392F5}"/>
              </a:ext>
            </a:extLst>
          </p:cNvPr>
          <p:cNvSpPr txBox="1"/>
          <p:nvPr/>
        </p:nvSpPr>
        <p:spPr>
          <a:xfrm>
            <a:off x="0" y="1783986"/>
            <a:ext cx="69521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US" sz="4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CREIGHTON MODEL </a:t>
            </a:r>
            <a:r>
              <a:rPr lang="en-US" sz="4400" b="1" dirty="0">
                <a:solidFill>
                  <a:schemeClr val="bg1"/>
                </a:solidFill>
                <a:effectLst/>
                <a:latin typeface="Albertus Extra Bold" panose="020E08020403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Fertility</a:t>
            </a:r>
            <a:r>
              <a:rPr lang="en-US" sz="51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Care</a:t>
            </a:r>
            <a:r>
              <a:rPr lang="en-US" sz="4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TM</a:t>
            </a:r>
            <a:r>
              <a:rPr lang="en-US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/>
                <a:latin typeface="Albertus Extra Bold" panose="020E08020403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System</a:t>
            </a:r>
            <a:endParaRPr lang="en-US" sz="4800" b="1" dirty="0">
              <a:solidFill>
                <a:schemeClr val="bg1"/>
              </a:solidFill>
              <a:latin typeface="Albertus Extra Bold" panose="020E08020403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87552A-93F1-9C11-DA02-70FC73151A52}"/>
              </a:ext>
            </a:extLst>
          </p:cNvPr>
          <p:cNvCxnSpPr>
            <a:cxnSpLocks/>
          </p:cNvCxnSpPr>
          <p:nvPr/>
        </p:nvCxnSpPr>
        <p:spPr>
          <a:xfrm>
            <a:off x="0" y="304800"/>
            <a:ext cx="12192000" cy="0"/>
          </a:xfrm>
          <a:prstGeom prst="line">
            <a:avLst/>
          </a:prstGeom>
          <a:ln w="7302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C615CD9-4AB2-DF7F-756A-A39E446197FA}"/>
              </a:ext>
            </a:extLst>
          </p:cNvPr>
          <p:cNvCxnSpPr>
            <a:cxnSpLocks/>
          </p:cNvCxnSpPr>
          <p:nvPr/>
        </p:nvCxnSpPr>
        <p:spPr>
          <a:xfrm>
            <a:off x="0" y="6354644"/>
            <a:ext cx="12192000" cy="0"/>
          </a:xfrm>
          <a:prstGeom prst="line">
            <a:avLst/>
          </a:prstGeom>
          <a:ln w="73025" cmpd="thickThin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9F49300-D5FD-5058-2D95-56F921B32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" y="6402034"/>
            <a:ext cx="742950" cy="4361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615F12-CD9A-E52A-C0A0-14EE73CE42C4}"/>
              </a:ext>
            </a:extLst>
          </p:cNvPr>
          <p:cNvGrpSpPr/>
          <p:nvPr/>
        </p:nvGrpSpPr>
        <p:grpSpPr>
          <a:xfrm>
            <a:off x="2777528" y="3523488"/>
            <a:ext cx="5337373" cy="1969698"/>
            <a:chOff x="6105923" y="1292673"/>
            <a:chExt cx="5337373" cy="19696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77A154-BABD-D6FB-FDD2-AF0963B04EB4}"/>
                </a:ext>
              </a:extLst>
            </p:cNvPr>
            <p:cNvSpPr/>
            <p:nvPr/>
          </p:nvSpPr>
          <p:spPr>
            <a:xfrm>
              <a:off x="6210680" y="1396995"/>
              <a:ext cx="5232616" cy="18653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AFBD9D-2EBB-5C75-1D46-00477A9DCAF8}"/>
                </a:ext>
              </a:extLst>
            </p:cNvPr>
            <p:cNvSpPr/>
            <p:nvPr/>
          </p:nvSpPr>
          <p:spPr>
            <a:xfrm>
              <a:off x="6105923" y="1292673"/>
              <a:ext cx="5232616" cy="1865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B061188-452B-4217-0037-037FADFAB157}"/>
              </a:ext>
            </a:extLst>
          </p:cNvPr>
          <p:cNvSpPr txBox="1"/>
          <p:nvPr/>
        </p:nvSpPr>
        <p:spPr>
          <a:xfrm>
            <a:off x="2882285" y="3376793"/>
            <a:ext cx="49887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84200C"/>
                </a:solidFill>
                <a:latin typeface="Gabriola" panose="04040605051002020D02" pitchFamily="82" charset="0"/>
              </a:rPr>
              <a:t>Bastas Tú</a:t>
            </a:r>
          </a:p>
        </p:txBody>
      </p:sp>
    </p:spTree>
    <p:extLst>
      <p:ext uri="{BB962C8B-B14F-4D97-AF65-F5344CB8AC3E}">
        <p14:creationId xmlns:p14="http://schemas.microsoft.com/office/powerpoint/2010/main" val="3270719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Gabriola</vt:lpstr>
      <vt:lpstr>Calibri Light</vt:lpstr>
      <vt:lpstr>Albertus Extra Bold</vt:lpstr>
      <vt:lpstr>Times New Roman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Gerianne Jensen</dc:creator>
  <cp:lastModifiedBy>Gerianne Jensen</cp:lastModifiedBy>
  <cp:revision>8</cp:revision>
  <dcterms:created xsi:type="dcterms:W3CDTF">2025-11-11T18:37:44Z</dcterms:created>
  <dcterms:modified xsi:type="dcterms:W3CDTF">2026-03-10T18:21:04Z</dcterms:modified>
</cp:coreProperties>
</file>