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43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embeddedFontLst>
    <p:embeddedFont>
      <p:font typeface="Albertus Extra Bold" panose="020E0802040304020204" pitchFamily="34" charset="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rbel" panose="020B050302020402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6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39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2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9832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0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8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83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63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66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9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8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7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9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2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6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28B5-CAAE-4D0D-928A-A6CA36F9FF0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7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06228B5-CAAE-4D0D-928A-A6CA36F9FF0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CE150CE-4275-4EAA-BEB2-220BD3C76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631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E0C5B3-C708-9793-ED99-8777853821EC}"/>
              </a:ext>
            </a:extLst>
          </p:cNvPr>
          <p:cNvSpPr txBox="1"/>
          <p:nvPr/>
        </p:nvSpPr>
        <p:spPr>
          <a:xfrm>
            <a:off x="4611756" y="735496"/>
            <a:ext cx="7434469" cy="4877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Appreciating  the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Creighton Model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Fertility</a:t>
            </a:r>
            <a:r>
              <a:rPr lang="en-US" sz="6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™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System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NaProTECHNOLOGY®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2B58AE-A2ED-BC4D-1D7A-D9815218B2F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15099"/>
            <a:ext cx="617568" cy="34290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AB4EE8-5AA9-B3B3-5AAA-B9A166ED5710}"/>
              </a:ext>
            </a:extLst>
          </p:cNvPr>
          <p:cNvSpPr txBox="1"/>
          <p:nvPr/>
        </p:nvSpPr>
        <p:spPr>
          <a:xfrm>
            <a:off x="752916" y="6457890"/>
            <a:ext cx="121977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Worldwide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Fertility</a:t>
            </a:r>
            <a:r>
              <a:rPr lang="en-US" sz="2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 Week  •  March 23-29, 2025  • 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Fertility</a:t>
            </a:r>
            <a:r>
              <a:rPr lang="en-US" sz="2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Centers of America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 www.fertilitycare.org</a:t>
            </a:r>
            <a:endParaRPr lang="en-US" sz="17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971609-E599-FB1D-0094-78AC0DAFB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053" y="1679713"/>
            <a:ext cx="4174434" cy="2813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4462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E0C5B3-C708-9793-ED99-8777853821EC}"/>
              </a:ext>
            </a:extLst>
          </p:cNvPr>
          <p:cNvSpPr txBox="1"/>
          <p:nvPr/>
        </p:nvSpPr>
        <p:spPr>
          <a:xfrm>
            <a:off x="4996543" y="1115786"/>
            <a:ext cx="6334066" cy="46264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1BC65D-CC5F-3865-482C-F08869ACBEE1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15099"/>
            <a:ext cx="617568" cy="34290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E0759E-2F12-F571-6B60-76814F2B55DB}"/>
              </a:ext>
            </a:extLst>
          </p:cNvPr>
          <p:cNvSpPr txBox="1"/>
          <p:nvPr/>
        </p:nvSpPr>
        <p:spPr>
          <a:xfrm>
            <a:off x="534227" y="6488668"/>
            <a:ext cx="117405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Worldwide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Fertility</a:t>
            </a:r>
            <a:r>
              <a:rPr lang="en-US" sz="2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   •   March 23-29, 2025   •  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Fertility</a:t>
            </a:r>
            <a:r>
              <a:rPr lang="en-US" sz="2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Centers of America  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  www.fertilitycare.org</a:t>
            </a:r>
            <a:endParaRPr lang="en-US" sz="17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EFB635-2A6C-494D-B10E-75AE80A2B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260" y="5030819"/>
            <a:ext cx="1798316" cy="1177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53D9B4-D50E-79A6-8D4E-3BD146038680}"/>
              </a:ext>
            </a:extLst>
          </p:cNvPr>
          <p:cNvSpPr txBox="1"/>
          <p:nvPr/>
        </p:nvSpPr>
        <p:spPr>
          <a:xfrm>
            <a:off x="1712208" y="434308"/>
            <a:ext cx="8684122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Appreciating the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Planning Your Family Naturally and Effectively with the    Creighton Model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Fertility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™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System</a:t>
            </a:r>
          </a:p>
        </p:txBody>
      </p:sp>
      <p:pic>
        <p:nvPicPr>
          <p:cNvPr id="9" name="Picture 8" descr="A person and person with children&#10;&#10;Description automatically generated">
            <a:extLst>
              <a:ext uri="{FF2B5EF4-FFF2-40B4-BE49-F238E27FC236}">
                <a16:creationId xmlns:a16="http://schemas.microsoft.com/office/drawing/2014/main" id="{1F0D778E-4D05-70FE-5E17-216E8D0F17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292" y="4019905"/>
            <a:ext cx="4688785" cy="2403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0174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E0C5B3-C708-9793-ED99-8777853821EC}"/>
              </a:ext>
            </a:extLst>
          </p:cNvPr>
          <p:cNvSpPr txBox="1"/>
          <p:nvPr/>
        </p:nvSpPr>
        <p:spPr>
          <a:xfrm>
            <a:off x="4996543" y="1115786"/>
            <a:ext cx="6334066" cy="46264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011E4C-C999-01A8-1E09-8BE10D738311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15099"/>
            <a:ext cx="617568" cy="34290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67E44B-9781-75CD-16C8-6D333D429729}"/>
              </a:ext>
            </a:extLst>
          </p:cNvPr>
          <p:cNvSpPr txBox="1"/>
          <p:nvPr/>
        </p:nvSpPr>
        <p:spPr>
          <a:xfrm>
            <a:off x="544166" y="6488668"/>
            <a:ext cx="123170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Worldwide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Fertility</a:t>
            </a:r>
            <a:r>
              <a:rPr lang="en-US" sz="2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   •   March 23-29, 2025   •  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Fertility</a:t>
            </a:r>
            <a:r>
              <a:rPr lang="en-US" sz="2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Centers of America  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  www.fertilitycare.org</a:t>
            </a:r>
            <a:endParaRPr lang="en-US" sz="17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6BDECB-6A5C-16BE-35A4-5543827FF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07" y="5001001"/>
            <a:ext cx="1798316" cy="1177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person and person kissing while holding a tray of cookies&#10;&#10;Description automatically generated">
            <a:extLst>
              <a:ext uri="{FF2B5EF4-FFF2-40B4-BE49-F238E27FC236}">
                <a16:creationId xmlns:a16="http://schemas.microsoft.com/office/drawing/2014/main" id="{5361941B-BE59-27A3-3623-5271650B9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704" y="2666172"/>
            <a:ext cx="3001618" cy="3376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004424-F594-6CE8-F3E5-4B7C9BA4DE92}"/>
              </a:ext>
            </a:extLst>
          </p:cNvPr>
          <p:cNvSpPr txBox="1"/>
          <p:nvPr/>
        </p:nvSpPr>
        <p:spPr>
          <a:xfrm>
            <a:off x="1649896" y="139148"/>
            <a:ext cx="768294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Appreciating the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 Authentic Sexuality with</a:t>
            </a:r>
          </a:p>
          <a:p>
            <a:pPr algn="ctr"/>
            <a:r>
              <a:rPr lang="en-US" sz="44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SPICE</a:t>
            </a:r>
          </a:p>
          <a:p>
            <a:pPr algn="ctr"/>
            <a:r>
              <a:rPr lang="en-US" sz="44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piritual • </a:t>
            </a:r>
            <a:r>
              <a:rPr lang="en-US" sz="44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hysical </a:t>
            </a:r>
            <a:r>
              <a:rPr lang="en-US" sz="4400" b="1" dirty="0"/>
              <a:t>• </a:t>
            </a:r>
            <a:r>
              <a:rPr lang="en-US" sz="44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ntellectual•</a:t>
            </a:r>
            <a:r>
              <a:rPr lang="en-US" sz="4400" b="1" dirty="0"/>
              <a:t> </a:t>
            </a:r>
          </a:p>
          <a:p>
            <a:pPr algn="ctr"/>
            <a:r>
              <a:rPr lang="en-US" sz="44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reative/</a:t>
            </a:r>
            <a:r>
              <a:rPr lang="en-US" sz="44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ommunicative •</a:t>
            </a:r>
            <a:r>
              <a:rPr lang="en-US" sz="4400" b="1" dirty="0"/>
              <a:t> </a:t>
            </a:r>
            <a:r>
              <a:rPr lang="en-US" sz="44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motional</a:t>
            </a:r>
            <a:endParaRPr lang="en-US" sz="4400" b="1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Creighton Model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Fertility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™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3637351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E0C5B3-C708-9793-ED99-8777853821EC}"/>
              </a:ext>
            </a:extLst>
          </p:cNvPr>
          <p:cNvSpPr txBox="1"/>
          <p:nvPr/>
        </p:nvSpPr>
        <p:spPr>
          <a:xfrm>
            <a:off x="5026360" y="1066091"/>
            <a:ext cx="6334066" cy="46264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A white dove flying in the sky&#10;&#10;Description automatically generated">
            <a:extLst>
              <a:ext uri="{FF2B5EF4-FFF2-40B4-BE49-F238E27FC236}">
                <a16:creationId xmlns:a16="http://schemas.microsoft.com/office/drawing/2014/main" id="{DCFE0262-C662-177A-B108-CE818A7D7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567" y="1202635"/>
            <a:ext cx="3659283" cy="2435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474B19-CD55-AE8B-3467-77874CC7BC5D}"/>
              </a:ext>
            </a:extLst>
          </p:cNvPr>
          <p:cNvSpPr txBox="1"/>
          <p:nvPr/>
        </p:nvSpPr>
        <p:spPr>
          <a:xfrm>
            <a:off x="238540" y="422271"/>
            <a:ext cx="10764077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Appreciating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God’s Perfect Design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for Our Fertility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with the </a:t>
            </a:r>
          </a:p>
          <a:p>
            <a:pPr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Wisdom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of the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Creighton Model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Fertility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™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System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NaPro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</a:p>
          <a:p>
            <a:pPr algn="ctr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algn="ctr"/>
            <a:endParaRPr lang="en-US" sz="40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2A67BF-DC84-7A38-C071-788D8006643E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15099"/>
            <a:ext cx="617568" cy="342901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6189C9-5C60-5E96-7D53-E8079403F86E}"/>
              </a:ext>
            </a:extLst>
          </p:cNvPr>
          <p:cNvSpPr txBox="1"/>
          <p:nvPr/>
        </p:nvSpPr>
        <p:spPr>
          <a:xfrm>
            <a:off x="534255" y="6529385"/>
            <a:ext cx="121977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Worldwide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Fertility</a:t>
            </a:r>
            <a:r>
              <a:rPr lang="en-US" sz="2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   •   March 23-29, 2025   •  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Fertility</a:t>
            </a:r>
            <a:r>
              <a:rPr lang="en-US" sz="2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Centers of America  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  www.fertilitycare.org</a:t>
            </a:r>
            <a:endParaRPr lang="en-US" sz="17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A243A9-838B-4EB1-F30C-0B28C231A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563" y="5120271"/>
            <a:ext cx="1798316" cy="1177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0919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E0C5B3-C708-9793-ED99-8777853821EC}"/>
              </a:ext>
            </a:extLst>
          </p:cNvPr>
          <p:cNvSpPr txBox="1"/>
          <p:nvPr/>
        </p:nvSpPr>
        <p:spPr>
          <a:xfrm>
            <a:off x="5006483" y="1076030"/>
            <a:ext cx="6334066" cy="46264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AEE489-6528-4B77-F430-A22F887CA82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15099"/>
            <a:ext cx="617568" cy="34290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36D32A-BA00-0EE4-444C-800BE8E69D10}"/>
              </a:ext>
            </a:extLst>
          </p:cNvPr>
          <p:cNvSpPr txBox="1"/>
          <p:nvPr/>
        </p:nvSpPr>
        <p:spPr>
          <a:xfrm>
            <a:off x="526774" y="6457890"/>
            <a:ext cx="120362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Worldwide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Fertility</a:t>
            </a:r>
            <a:r>
              <a:rPr lang="en-US" sz="2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   •   March 23-29, 2025   •  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Fertility</a:t>
            </a:r>
            <a:r>
              <a:rPr lang="en-US" sz="2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Centers of America  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  www.fertilitycare.org</a:t>
            </a:r>
            <a:endParaRPr lang="en-US" sz="17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69AA56-D26C-6B8F-5BB2-F3D7D83A9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624" y="5020879"/>
            <a:ext cx="1798316" cy="1177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D022A5-1671-2299-FD71-E2480BB0A3B6}"/>
              </a:ext>
            </a:extLst>
          </p:cNvPr>
          <p:cNvSpPr txBox="1"/>
          <p:nvPr/>
        </p:nvSpPr>
        <p:spPr>
          <a:xfrm>
            <a:off x="655985" y="106422"/>
            <a:ext cx="1016773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Appreciating the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 Using       One System  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 Your Entire Procreative Life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the 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Creighton Model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Fertility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™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System</a:t>
            </a:r>
          </a:p>
        </p:txBody>
      </p:sp>
      <p:pic>
        <p:nvPicPr>
          <p:cNvPr id="11" name="Picture 10" descr="A group of women and a child&#10;&#10;Description automatically generated">
            <a:extLst>
              <a:ext uri="{FF2B5EF4-FFF2-40B4-BE49-F238E27FC236}">
                <a16:creationId xmlns:a16="http://schemas.microsoft.com/office/drawing/2014/main" id="{203A2232-FA52-1493-6BC4-DAA104AAB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644" y="4369128"/>
            <a:ext cx="3394209" cy="1942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4400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E0C5B3-C708-9793-ED99-8777853821EC}"/>
              </a:ext>
            </a:extLst>
          </p:cNvPr>
          <p:cNvSpPr txBox="1"/>
          <p:nvPr/>
        </p:nvSpPr>
        <p:spPr>
          <a:xfrm>
            <a:off x="4996543" y="1115786"/>
            <a:ext cx="6334066" cy="46264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113993-7DBE-86DD-23AF-70135321051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15099"/>
            <a:ext cx="617568" cy="34290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56F505-CE67-9D51-D8BF-49694CA3FE0E}"/>
              </a:ext>
            </a:extLst>
          </p:cNvPr>
          <p:cNvSpPr txBox="1"/>
          <p:nvPr/>
        </p:nvSpPr>
        <p:spPr>
          <a:xfrm>
            <a:off x="526774" y="6457890"/>
            <a:ext cx="12066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Worldwide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Fertility</a:t>
            </a:r>
            <a:r>
              <a:rPr lang="en-US" sz="2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   •   March 23-29, 2025   •  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Fertility</a:t>
            </a:r>
            <a:r>
              <a:rPr lang="en-US" sz="2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Centers of America  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  www.fertilitycare.org</a:t>
            </a:r>
            <a:endParaRPr lang="en-US" sz="17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034717-B770-A829-C5AE-486209DC8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502" y="4792279"/>
            <a:ext cx="1798316" cy="1177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35F326-1F04-58EC-D8C9-EFC62964CA48}"/>
              </a:ext>
            </a:extLst>
          </p:cNvPr>
          <p:cNvSpPr txBox="1"/>
          <p:nvPr/>
        </p:nvSpPr>
        <p:spPr>
          <a:xfrm>
            <a:off x="0" y="506896"/>
            <a:ext cx="12192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Appreciating the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Learning                  How Your Body Works  with the                                               Creighton Model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Fertility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™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System</a:t>
            </a:r>
          </a:p>
        </p:txBody>
      </p:sp>
      <p:pic>
        <p:nvPicPr>
          <p:cNvPr id="9" name="Picture 8" descr="A group of women sitting on a couch&#10;&#10;Description automatically generated">
            <a:extLst>
              <a:ext uri="{FF2B5EF4-FFF2-40B4-BE49-F238E27FC236}">
                <a16:creationId xmlns:a16="http://schemas.microsoft.com/office/drawing/2014/main" id="{0F068242-2334-CD77-2A78-0D508CA16D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661" y="3029528"/>
            <a:ext cx="4752797" cy="2983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26045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E0C5B3-C708-9793-ED99-8777853821EC}"/>
              </a:ext>
            </a:extLst>
          </p:cNvPr>
          <p:cNvSpPr txBox="1"/>
          <p:nvPr/>
        </p:nvSpPr>
        <p:spPr>
          <a:xfrm>
            <a:off x="4996543" y="1115786"/>
            <a:ext cx="6334066" cy="46264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D29C00-7436-FA37-9C4F-9313605C1E5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15099"/>
            <a:ext cx="617568" cy="34290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09BFDD-9B8B-427B-0A3A-B3003421777D}"/>
              </a:ext>
            </a:extLst>
          </p:cNvPr>
          <p:cNvSpPr txBox="1"/>
          <p:nvPr/>
        </p:nvSpPr>
        <p:spPr>
          <a:xfrm>
            <a:off x="526774" y="6457890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Worldwide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Fertility</a:t>
            </a:r>
            <a:r>
              <a:rPr lang="en-US" sz="2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   •   March 23-29, 2025   •  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Fertility</a:t>
            </a:r>
            <a:r>
              <a:rPr lang="en-US" sz="2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Centers of America  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  www.fertilitycare.org</a:t>
            </a:r>
            <a:endParaRPr lang="en-US" sz="17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4904D5-7E4A-7A20-CB1B-A40ADECA9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624" y="5040757"/>
            <a:ext cx="1798316" cy="1177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0B52FF-B7FE-0394-1E57-48247794E941}"/>
              </a:ext>
            </a:extLst>
          </p:cNvPr>
          <p:cNvSpPr txBox="1"/>
          <p:nvPr/>
        </p:nvSpPr>
        <p:spPr>
          <a:xfrm>
            <a:off x="1063487" y="675862"/>
            <a:ext cx="877625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Appreciating the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Wisdom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Finding Real Solutions to Real Health Problems with the                          Creighton Model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Fertility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™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System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</a:p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NaPro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</a:p>
        </p:txBody>
      </p:sp>
      <p:pic>
        <p:nvPicPr>
          <p:cNvPr id="10" name="Picture 9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DF795F0E-DA49-1F9F-3E8A-C52AF1F39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3734628"/>
            <a:ext cx="3319670" cy="2489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3107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E0C5B3-C708-9793-ED99-8777853821EC}"/>
              </a:ext>
            </a:extLst>
          </p:cNvPr>
          <p:cNvSpPr txBox="1"/>
          <p:nvPr/>
        </p:nvSpPr>
        <p:spPr>
          <a:xfrm>
            <a:off x="4996543" y="1115786"/>
            <a:ext cx="6334066" cy="46264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BE4CCB-0FA2-4237-44C3-B2E0716889B1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15099"/>
            <a:ext cx="617568" cy="34290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79E59F-86A6-26C3-D032-C7B8B5B07CEA}"/>
              </a:ext>
            </a:extLst>
          </p:cNvPr>
          <p:cNvSpPr txBox="1"/>
          <p:nvPr/>
        </p:nvSpPr>
        <p:spPr>
          <a:xfrm>
            <a:off x="556592" y="6457890"/>
            <a:ext cx="117646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Worldwide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Fertility</a:t>
            </a:r>
            <a:r>
              <a:rPr lang="en-US" sz="2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   •   March 23-29, 2025   •  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Fertility</a:t>
            </a:r>
            <a:r>
              <a:rPr lang="en-US" sz="2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Centers of America 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  www.fertilitycare.org</a:t>
            </a:r>
            <a:endParaRPr lang="en-US" sz="17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65047B-9300-811C-C345-AB0FBC365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562" y="5030818"/>
            <a:ext cx="1798316" cy="1177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0FC094-574D-2894-E25B-CE0A09F9AE2F}"/>
              </a:ext>
            </a:extLst>
          </p:cNvPr>
          <p:cNvSpPr txBox="1"/>
          <p:nvPr/>
        </p:nvSpPr>
        <p:spPr>
          <a:xfrm>
            <a:off x="2395329" y="69575"/>
            <a:ext cx="6358559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Appreciating the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Wisdom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Finding the Underlying Cause and a Real Solution to Infertility with the 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Creighton Model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Fertility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™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System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NaPro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</a:p>
        </p:txBody>
      </p:sp>
      <p:pic>
        <p:nvPicPr>
          <p:cNvPr id="9" name="Picture 8" descr="A pregnant person with a doctor&#10;&#10;Description automatically generated">
            <a:extLst>
              <a:ext uri="{FF2B5EF4-FFF2-40B4-BE49-F238E27FC236}">
                <a16:creationId xmlns:a16="http://schemas.microsoft.com/office/drawing/2014/main" id="{A7A781E9-3383-BC3C-4546-710B580600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174" y="2037521"/>
            <a:ext cx="3339549" cy="2226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1647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E0C5B3-C708-9793-ED99-8777853821EC}"/>
              </a:ext>
            </a:extLst>
          </p:cNvPr>
          <p:cNvSpPr txBox="1"/>
          <p:nvPr/>
        </p:nvSpPr>
        <p:spPr>
          <a:xfrm>
            <a:off x="4688429" y="109331"/>
            <a:ext cx="7168953" cy="40996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Appreciate the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Creighton Model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Fertility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™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System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anose="020E0802040304020204" pitchFamily="34" charset="0"/>
              </a:rPr>
              <a:t>NaPro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Us at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C4A5FC-2FD4-5795-1B4B-34F8B7889E30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15099"/>
            <a:ext cx="617568" cy="34290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9F75BF-0B36-A8B8-9A63-EB778879BFA6}"/>
              </a:ext>
            </a:extLst>
          </p:cNvPr>
          <p:cNvSpPr txBox="1"/>
          <p:nvPr/>
        </p:nvSpPr>
        <p:spPr>
          <a:xfrm>
            <a:off x="516833" y="6457890"/>
            <a:ext cx="122847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Worldwide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Fertility</a:t>
            </a:r>
            <a:r>
              <a:rPr lang="en-US" sz="2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   •   March 23-29, 2025   •  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Fertility</a:t>
            </a:r>
            <a:r>
              <a:rPr lang="en-US" sz="20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Centers of America   </a:t>
            </a:r>
            <a:r>
              <a:rPr lang="en-US" sz="17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  www.fertilitycare.org</a:t>
            </a:r>
            <a:endParaRPr lang="en-US" sz="17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284BB0-647F-01FD-0117-574048A54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387" y="1880171"/>
            <a:ext cx="4085416" cy="2675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5106209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656</TotalTime>
  <Words>363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Times New Roman</vt:lpstr>
      <vt:lpstr>Corbel</vt:lpstr>
      <vt:lpstr>Arial</vt:lpstr>
      <vt:lpstr>Albertus Extra Bold</vt:lpstr>
      <vt:lpstr>Calibri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Hirkala</dc:creator>
  <cp:lastModifiedBy>Gerianne Jensen</cp:lastModifiedBy>
  <cp:revision>18</cp:revision>
  <dcterms:created xsi:type="dcterms:W3CDTF">2023-12-30T05:41:21Z</dcterms:created>
  <dcterms:modified xsi:type="dcterms:W3CDTF">2024-09-23T22:20:42Z</dcterms:modified>
</cp:coreProperties>
</file>